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4B490-0AAA-8843-8B3B-0EA0945A6119}" v="2" dt="2024-10-28T06:24:1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2"/>
    <p:restoredTop sz="94648"/>
  </p:normalViewPr>
  <p:slideViewPr>
    <p:cSldViewPr snapToGrid="0">
      <p:cViewPr varScale="1">
        <p:scale>
          <a:sx n="112" d="100"/>
          <a:sy n="112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Devarasetty" userId="773e3ecf-0e87-476c-b3c7-62f185db7150" providerId="ADAL" clId="{F314B490-0AAA-8843-8B3B-0EA0945A6119}"/>
    <pc:docChg chg="undo custSel modSld">
      <pc:chgData name="Akhil Devarasetty" userId="773e3ecf-0e87-476c-b3c7-62f185db7150" providerId="ADAL" clId="{F314B490-0AAA-8843-8B3B-0EA0945A6119}" dt="2024-10-28T19:43:33.904" v="30" actId="115"/>
      <pc:docMkLst>
        <pc:docMk/>
      </pc:docMkLst>
      <pc:sldChg chg="addSp delSp modSp mod">
        <pc:chgData name="Akhil Devarasetty" userId="773e3ecf-0e87-476c-b3c7-62f185db7150" providerId="ADAL" clId="{F314B490-0AAA-8843-8B3B-0EA0945A6119}" dt="2024-10-28T06:24:34.426" v="15" actId="27614"/>
        <pc:sldMkLst>
          <pc:docMk/>
          <pc:sldMk cId="3042369108" sldId="263"/>
        </pc:sldMkLst>
        <pc:spChg chg="mo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2" creationId="{C12632ED-F4EA-5596-BDB9-C81F3EBBC3D8}"/>
          </ac:spMkLst>
        </pc:spChg>
        <pc:spChg chg="add del mod">
          <ac:chgData name="Akhil Devarasetty" userId="773e3ecf-0e87-476c-b3c7-62f185db7150" providerId="ADAL" clId="{F314B490-0AAA-8843-8B3B-0EA0945A6119}" dt="2024-10-28T06:24:18.021" v="11" actId="478"/>
          <ac:spMkLst>
            <pc:docMk/>
            <pc:sldMk cId="3042369108" sldId="263"/>
            <ac:spMk id="6" creationId="{639FE3B9-FC87-0EC3-877A-B89691252C7B}"/>
          </ac:spMkLst>
        </pc:spChg>
        <pc:spChg chg="add del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14" creationId="{D4771268-CB57-404A-9271-370EB28F6090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19" creationId="{47942995-B07F-4636-9A06-C6A104B260A8}"/>
          </ac:spMkLst>
        </pc:spChg>
        <pc:spChg chg="ad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25" creationId="{04357C93-F0CB-4A1C-8F77-4E9063789819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26" creationId="{B81933D1-5615-42C7-9C0B-4EB7105CCE2D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28" creationId="{19C9EAEA-39D0-4B0E-A0EB-51E7B26740B1}"/>
          </ac:spMkLst>
        </pc:spChg>
        <pc:spChg chg="ad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30" creationId="{9180DE06-7362-4888-AADA-7AADD57AC49D}"/>
          </ac:spMkLst>
        </pc:spChg>
        <pc:grpChg chg="add del">
          <ac:chgData name="Akhil Devarasetty" userId="773e3ecf-0e87-476c-b3c7-62f185db7150" providerId="ADAL" clId="{F314B490-0AAA-8843-8B3B-0EA0945A6119}" dt="2024-10-28T06:24:24.651" v="13" actId="26606"/>
          <ac:grpSpMkLst>
            <pc:docMk/>
            <pc:sldMk cId="3042369108" sldId="263"/>
            <ac:grpSpMk id="21" creationId="{032D8612-31EB-44CF-A1D0-14FD4C705424}"/>
          </ac:grpSpMkLst>
        </pc:grpChg>
        <pc:grpChg chg="add">
          <ac:chgData name="Akhil Devarasetty" userId="773e3ecf-0e87-476c-b3c7-62f185db7150" providerId="ADAL" clId="{F314B490-0AAA-8843-8B3B-0EA0945A6119}" dt="2024-10-28T06:24:24.664" v="14" actId="26606"/>
          <ac:grpSpMkLst>
            <pc:docMk/>
            <pc:sldMk cId="3042369108" sldId="263"/>
            <ac:grpSpMk id="31" creationId="{3AF6A671-C637-4547-85F4-51B6D1881399}"/>
          </ac:grpSpMkLst>
        </pc:grpChg>
        <pc:picChg chg="add mod">
          <ac:chgData name="Akhil Devarasetty" userId="773e3ecf-0e87-476c-b3c7-62f185db7150" providerId="ADAL" clId="{F314B490-0AAA-8843-8B3B-0EA0945A6119}" dt="2024-10-28T06:24:34.426" v="15" actId="27614"/>
          <ac:picMkLst>
            <pc:docMk/>
            <pc:sldMk cId="3042369108" sldId="263"/>
            <ac:picMk id="3" creationId="{8089D70A-8F21-944D-41CA-27EB7FD671A5}"/>
          </ac:picMkLst>
        </pc:picChg>
        <pc:picChg chg="del">
          <ac:chgData name="Akhil Devarasetty" userId="773e3ecf-0e87-476c-b3c7-62f185db7150" providerId="ADAL" clId="{F314B490-0AAA-8843-8B3B-0EA0945A6119}" dt="2024-10-28T06:24:13.884" v="10" actId="478"/>
          <ac:picMkLst>
            <pc:docMk/>
            <pc:sldMk cId="3042369108" sldId="263"/>
            <ac:picMk id="4" creationId="{DD94958B-A52F-7A4E-D7E6-7F78043E68FF}"/>
          </ac:picMkLst>
        </pc:picChg>
      </pc:sldChg>
      <pc:sldChg chg="addSp delSp modSp mod">
        <pc:chgData name="Akhil Devarasetty" userId="773e3ecf-0e87-476c-b3c7-62f185db7150" providerId="ADAL" clId="{F314B490-0AAA-8843-8B3B-0EA0945A6119}" dt="2024-10-28T06:23:45.939" v="8" actId="27614"/>
        <pc:sldMkLst>
          <pc:docMk/>
          <pc:sldMk cId="361605694" sldId="264"/>
        </pc:sldMkLst>
        <pc:spChg chg="mo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2" creationId="{9A92840A-8BEF-96A7-191D-3F6E7DD6682A}"/>
          </ac:spMkLst>
        </pc:spChg>
        <pc:spChg chg="add del">
          <ac:chgData name="Akhil Devarasetty" userId="773e3ecf-0e87-476c-b3c7-62f185db7150" providerId="ADAL" clId="{F314B490-0AAA-8843-8B3B-0EA0945A6119}" dt="2024-10-28T06:22:55.802" v="2" actId="22"/>
          <ac:spMkLst>
            <pc:docMk/>
            <pc:sldMk cId="361605694" sldId="264"/>
            <ac:spMk id="5" creationId="{8F4031B3-1770-F00F-0FB5-0955822BEEB1}"/>
          </ac:spMkLst>
        </pc:spChg>
        <pc:spChg chg="add del mod">
          <ac:chgData name="Akhil Devarasetty" userId="773e3ecf-0e87-476c-b3c7-62f185db7150" providerId="ADAL" clId="{F314B490-0AAA-8843-8B3B-0EA0945A6119}" dt="2024-10-28T06:23:29.940" v="6" actId="478"/>
          <ac:spMkLst>
            <pc:docMk/>
            <pc:sldMk cId="361605694" sldId="264"/>
            <ac:spMk id="8" creationId="{A1094E10-D322-E320-465F-EF1EBB8AAB74}"/>
          </ac:spMkLst>
        </pc:spChg>
        <pc:spChg chg="del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9" creationId="{D4771268-CB57-404A-9271-370EB28F6090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4" creationId="{BA79A7CF-01AF-4178-9369-94E0C90EB046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6" creationId="{99413ED5-9ED4-4772-BCE4-2BCAE6B12E35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8" creationId="{04357C93-F0CB-4A1C-8F77-4E9063789819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20" creationId="{90F533E9-6690-41A8-A372-4C6C622D028D}"/>
          </ac:spMkLst>
        </pc:spChg>
        <pc:picChg chg="del">
          <ac:chgData name="Akhil Devarasetty" userId="773e3ecf-0e87-476c-b3c7-62f185db7150" providerId="ADAL" clId="{F314B490-0AAA-8843-8B3B-0EA0945A6119}" dt="2024-10-28T06:23:11.602" v="4" actId="478"/>
          <ac:picMkLst>
            <pc:docMk/>
            <pc:sldMk cId="361605694" sldId="264"/>
            <ac:picMk id="4" creationId="{CD6C1AD9-C46D-0557-0CB9-555FA217A926}"/>
          </ac:picMkLst>
        </pc:picChg>
        <pc:picChg chg="add mod">
          <ac:chgData name="Akhil Devarasetty" userId="773e3ecf-0e87-476c-b3c7-62f185db7150" providerId="ADAL" clId="{F314B490-0AAA-8843-8B3B-0EA0945A6119}" dt="2024-10-28T06:23:45.939" v="8" actId="27614"/>
          <ac:picMkLst>
            <pc:docMk/>
            <pc:sldMk cId="361605694" sldId="264"/>
            <ac:picMk id="6" creationId="{CAA95EA0-1B7B-3BCF-B860-4C7F712EBDBD}"/>
          </ac:picMkLst>
        </pc:picChg>
      </pc:sldChg>
      <pc:sldChg chg="modSp mod">
        <pc:chgData name="Akhil Devarasetty" userId="773e3ecf-0e87-476c-b3c7-62f185db7150" providerId="ADAL" clId="{F314B490-0AAA-8843-8B3B-0EA0945A6119}" dt="2024-10-28T19:43:33.904" v="30" actId="115"/>
        <pc:sldMkLst>
          <pc:docMk/>
          <pc:sldMk cId="2019594206" sldId="265"/>
        </pc:sldMkLst>
        <pc:spChg chg="mod">
          <ac:chgData name="Akhil Devarasetty" userId="773e3ecf-0e87-476c-b3c7-62f185db7150" providerId="ADAL" clId="{F314B490-0AAA-8843-8B3B-0EA0945A6119}" dt="2024-10-28T19:43:33.904" v="30" actId="115"/>
          <ac:spMkLst>
            <pc:docMk/>
            <pc:sldMk cId="2019594206" sldId="265"/>
            <ac:spMk id="3" creationId="{D37A01D7-A76E-5EA2-9EB2-D48FD48AB7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7E0D-918B-BF4F-9458-D6D45DBB4152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7C0D2-3661-F44F-8225-50A92F63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1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7C0D2-3661-F44F-8225-50A92F6354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C26-0432-11BA-4FB2-1532C8F3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16D0E-3E69-17C7-16CF-3861DD38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1D01-8A0A-6A7B-856E-040D96A4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41C2-A2AE-99A5-095C-27C2792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165-DC4F-9344-269F-B149C31F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F51-132C-C6FE-BC89-4BC919D7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F232-84AB-B437-13DF-954EA802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4114-73DE-66C9-7F70-5F472E1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8D95-01C9-5354-4727-276FC6A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E79-DA7C-2A1C-4069-1DAAD83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1692A-A526-66DD-4862-C9D0CCFC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548B-C14C-7759-04D0-9177AEBA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D15C-C593-7D9C-7E8C-00D70307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3F7A-2093-2EAD-9529-102507D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6C16-C658-1D9A-5D30-1C4C2FA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8AAD-3B45-EE2E-5856-C097D31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A9ED-CE64-D0EC-81FB-854170AB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55D-8646-742E-250D-79C370E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98B0-35D4-25EE-767B-1DFA6672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5C0B-709E-ECA2-DECE-48CAC1F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331-4438-F241-BB96-D899E78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5F9E-CAE7-6011-5DDA-3B392CFBA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A5F1-FB62-FAB4-510C-2C54FAE8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837-65B3-AE6C-4E63-2357967D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3B15-345E-ECE8-FC14-5C8229C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0566-39F4-44F3-1191-924221D2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2BA-24B6-1B3E-BB3F-4DFC9E41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F250-631C-7C89-48C0-715CF1B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8DEA-17CC-D70B-CE8B-8F3E0817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557E-7A85-729B-F009-C474556F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4B530-4602-3215-5541-79AC979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0CC-A9B6-76CA-0C85-F79D7DC1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DE23-569D-7FD0-FD3C-75EF535C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8748-84DB-0166-7931-F6D0B619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71FDF-BB45-271D-1190-AF60111B8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CC8-3672-54AB-A8B9-6D97943B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DD15B-868F-4E48-8573-F8BAF58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6BC84-58B4-343F-5E74-3516E0C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D5D83-4C64-1824-D660-156D16D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23AC-6047-6742-2489-76C1F19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5847-4A24-D84D-D72B-1F16C9F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F3726-3DA5-0CC8-1957-C5B4449D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5D34-6122-8D29-05F4-24E7FA42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7EDF1-3E7B-DCE8-5774-4C52988D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3D98-359D-76F0-7E1B-170266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AF5D-E934-B018-D5A1-E29A7AAA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9D73-BB5C-BDDB-172B-08D5A43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E5B-9638-7057-A987-BF7EA13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1B4E-96F6-68AB-5CE0-973203C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E96B-C25B-C2DA-3ED9-6AC7249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86E9-96CF-F8B6-AD54-C393CE1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1B5E-1323-5500-066B-DEFB9078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6EF-C730-1D81-8A0F-9BF86A49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792C3-88BE-C234-8E1C-FF445D89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96B7-72D0-3182-48BF-4B91632D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C8-D43C-B496-4971-835EE03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69ED-5A65-5FFF-D48D-C29BFF8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2776-2E5C-9173-90D3-4CF757C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63615-0BD9-9CF3-0F32-D70FB5EC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6F5-44A4-9FFE-AF8B-BF53922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DA96-7E03-B246-FF3A-21A562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3A46C-3DFB-2246-AD72-68D5FFEA120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AE13-4745-6DCD-4C3F-C6EF524B5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3D79-4EBF-0126-11F7-C4D615A2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aples_High_School,_Westport,_C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09/grading-work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bola/3649633409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pagedooley/13905987989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7AB1-8CD3-FCE8-A007-107BDA32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2DCC-492F-F07E-72F8-A86491774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Akhil Devarasetty and Brandon Jia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building&#10;&#10;Description automatically generated">
            <a:extLst>
              <a:ext uri="{FF2B5EF4-FFF2-40B4-BE49-F238E27FC236}">
                <a16:creationId xmlns:a16="http://schemas.microsoft.com/office/drawing/2014/main" id="{06EAC678-4821-68FB-54A3-92D1002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EB8A-56DB-6C1A-46F3-7C95CFCC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861-B1DF-7D7F-6752-F2CD52DC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High school management system</a:t>
            </a:r>
          </a:p>
          <a:p>
            <a:r>
              <a:rPr lang="en-US" sz="1600"/>
              <a:t> Support administrators, teachers, and students manage various aspects of the school's operations</a:t>
            </a:r>
          </a:p>
          <a:p>
            <a:pPr lvl="1"/>
            <a:r>
              <a:rPr lang="en-US" sz="1600"/>
              <a:t>class enrollment</a:t>
            </a:r>
          </a:p>
          <a:p>
            <a:pPr lvl="1"/>
            <a:r>
              <a:rPr lang="en-US" sz="1600"/>
              <a:t>Grading</a:t>
            </a:r>
          </a:p>
          <a:p>
            <a:pPr lvl="1"/>
            <a:r>
              <a:rPr lang="en-US" sz="1600"/>
              <a:t>club memberships</a:t>
            </a:r>
          </a:p>
          <a:p>
            <a:pPr lvl="1"/>
            <a:r>
              <a:rPr lang="en-US" sz="1600"/>
              <a:t>faculty management</a:t>
            </a:r>
          </a:p>
          <a:p>
            <a:r>
              <a:rPr lang="en-US" sz="1600"/>
              <a:t>The system will have three main user roles: </a:t>
            </a:r>
          </a:p>
          <a:p>
            <a:pPr lvl="1"/>
            <a:r>
              <a:rPr lang="en-US" sz="1600"/>
              <a:t>Student</a:t>
            </a:r>
          </a:p>
          <a:p>
            <a:pPr lvl="1"/>
            <a:r>
              <a:rPr lang="en-US" sz="1600"/>
              <a:t>Teacher</a:t>
            </a:r>
          </a:p>
          <a:p>
            <a:pPr lvl="1"/>
            <a:r>
              <a:rPr lang="en-US" sz="160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D136-4B44-31A6-AA34-6CF9FCCD7BBE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Staples_High_School,_Westport,_C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288C5-F95B-9AFF-490A-1D19C67A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Primary Use Case</a:t>
            </a:r>
          </a:p>
        </p:txBody>
      </p:sp>
      <p:sp>
        <p:nvSpPr>
          <p:cNvPr id="39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D489-A444-0464-BD30-9DE78FD0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Students viewing grades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logs into the system.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navigates to the View Classes use case, which displays all available classes.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selects a specific class from the list.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teacher has used the Assign Grades use case, the student can see their grade for that class</a:t>
            </a:r>
          </a:p>
        </p:txBody>
      </p:sp>
      <p:pic>
        <p:nvPicPr>
          <p:cNvPr id="5" name="Picture 4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74083113-57B6-55C2-DE8B-33D7372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842814"/>
            <a:ext cx="5458968" cy="517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C32BF-8C8B-3251-3880-F91FA6408288}"/>
              </a:ext>
            </a:extLst>
          </p:cNvPr>
          <p:cNvSpPr txBox="1"/>
          <p:nvPr/>
        </p:nvSpPr>
        <p:spPr>
          <a:xfrm>
            <a:off x="9103498" y="581513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ft.vanderbilt.edu/2012/09/grading-worksho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4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8" name="Rectangle 39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84DB0-903E-BAB4-9741-CE63D83D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More Student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3EC6-7D17-D3F5-E8A2-9CF55C40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Enroll in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Clubs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Join Clubs</a:t>
            </a:r>
          </a:p>
        </p:txBody>
      </p:sp>
      <p:pic>
        <p:nvPicPr>
          <p:cNvPr id="8" name="Picture 7" descr="A group of young men working on a project&#10;&#10;Description automatically generated">
            <a:extLst>
              <a:ext uri="{FF2B5EF4-FFF2-40B4-BE49-F238E27FC236}">
                <a16:creationId xmlns:a16="http://schemas.microsoft.com/office/drawing/2014/main" id="{CA6180CE-ECB5-598B-0BFC-F78169B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95" r="-1" b="905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72EEF47F-4160-2ECC-1E86-0E65D6B6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96" b="33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0646C-F5AE-9F28-B885-682A9C960A39}"/>
              </a:ext>
            </a:extLst>
          </p:cNvPr>
          <p:cNvSpPr txBox="1"/>
          <p:nvPr/>
        </p:nvSpPr>
        <p:spPr>
          <a:xfrm>
            <a:off x="7462624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pagedooley/1390598798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13C6-B61C-1B6B-9038-976EA5570184}"/>
              </a:ext>
            </a:extLst>
          </p:cNvPr>
          <p:cNvSpPr txBox="1"/>
          <p:nvPr/>
        </p:nvSpPr>
        <p:spPr>
          <a:xfrm>
            <a:off x="9766336" y="6870700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fabola/36496334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312E-08CD-A108-2CBE-95033C27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Other Use Cases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2928-3A84-0594-1715-DC6585E5B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Teacher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Receives Bonuses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Assign Grades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Advise Clubs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FC92-31A5-B344-B77F-BCA4B159A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Administrator: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Faculty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Students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Grant Bonuses</a:t>
            </a:r>
          </a:p>
        </p:txBody>
      </p:sp>
    </p:spTree>
    <p:extLst>
      <p:ext uri="{BB962C8B-B14F-4D97-AF65-F5344CB8AC3E}">
        <p14:creationId xmlns:p14="http://schemas.microsoft.com/office/powerpoint/2010/main" val="234385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32ED-F4EA-5596-BDB9-C81F3EB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8089D70A-8F21-944D-41CA-27EB7FD6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82" y="612553"/>
            <a:ext cx="542166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840A-8BEF-96A7-191D-3F6E7DD6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AA95EA0-1B7B-3BCF-B860-4C7F712E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619464"/>
            <a:ext cx="7608304" cy="36900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6B21-0146-A6BF-76A9-BD28E682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Relational Schema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01D7-A76E-5EA2-9EB2-D48FD48A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Person(</a:t>
            </a:r>
            <a:r>
              <a:rPr lang="en-US" sz="15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address, gender, dob)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hire_date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role, salary)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guardian,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position_title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budget_responsibility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tenure, office)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comments)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meeting_time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meeting_day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date, amount, reason)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Advises(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Granted(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/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Assign(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/>
            <a:r>
              <a:rPr lang="en-US" sz="15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DoesHomework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grade)</a:t>
            </a:r>
          </a:p>
        </p:txBody>
      </p:sp>
    </p:spTree>
    <p:extLst>
      <p:ext uri="{BB962C8B-B14F-4D97-AF65-F5344CB8AC3E}">
        <p14:creationId xmlns:p14="http://schemas.microsoft.com/office/powerpoint/2010/main" val="20195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397</Words>
  <Application>Microsoft Macintosh PowerPoint</Application>
  <PresentationFormat>Widescreen</PresentationFormat>
  <Paragraphs>58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CubCourses</vt:lpstr>
      <vt:lpstr>What Is It?</vt:lpstr>
      <vt:lpstr>Primary Use Case</vt:lpstr>
      <vt:lpstr>More Student Use Cases</vt:lpstr>
      <vt:lpstr>Other Use Cases</vt:lpstr>
      <vt:lpstr>Use Case Diagram</vt:lpstr>
      <vt:lpstr>ER Diagram</vt:lpstr>
      <vt:lpstr>Relational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Devarasetty</dc:creator>
  <cp:lastModifiedBy>Akhil Devarasetty</cp:lastModifiedBy>
  <cp:revision>1</cp:revision>
  <dcterms:created xsi:type="dcterms:W3CDTF">2024-10-21T02:17:58Z</dcterms:created>
  <dcterms:modified xsi:type="dcterms:W3CDTF">2024-10-28T19:43:37Z</dcterms:modified>
</cp:coreProperties>
</file>